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E094"/>
    <a:srgbClr val="B960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dik Sharma" userId="1d20a1144ab460b4" providerId="LiveId" clId="{3121560F-35B8-4507-89E2-E23D46E3BE1C}"/>
    <pc:docChg chg="custSel addSld delSld modSld">
      <pc:chgData name="Hardik Sharma" userId="1d20a1144ab460b4" providerId="LiveId" clId="{3121560F-35B8-4507-89E2-E23D46E3BE1C}" dt="2021-01-10T16:20:29.946" v="104" actId="1076"/>
      <pc:docMkLst>
        <pc:docMk/>
      </pc:docMkLst>
      <pc:sldChg chg="modSp mod">
        <pc:chgData name="Hardik Sharma" userId="1d20a1144ab460b4" providerId="LiveId" clId="{3121560F-35B8-4507-89E2-E23D46E3BE1C}" dt="2021-01-10T14:46:18.044" v="93" actId="1076"/>
        <pc:sldMkLst>
          <pc:docMk/>
          <pc:sldMk cId="113417012" sldId="256"/>
        </pc:sldMkLst>
        <pc:spChg chg="mod">
          <ac:chgData name="Hardik Sharma" userId="1d20a1144ab460b4" providerId="LiveId" clId="{3121560F-35B8-4507-89E2-E23D46E3BE1C}" dt="2021-01-10T14:46:15.125" v="92" actId="14100"/>
          <ac:spMkLst>
            <pc:docMk/>
            <pc:sldMk cId="113417012" sldId="256"/>
            <ac:spMk id="2" creationId="{F1084352-08D2-44F0-B280-B27EAD6A35EF}"/>
          </ac:spMkLst>
        </pc:spChg>
        <pc:picChg chg="mod">
          <ac:chgData name="Hardik Sharma" userId="1d20a1144ab460b4" providerId="LiveId" clId="{3121560F-35B8-4507-89E2-E23D46E3BE1C}" dt="2021-01-10T14:46:18.044" v="93" actId="1076"/>
          <ac:picMkLst>
            <pc:docMk/>
            <pc:sldMk cId="113417012" sldId="256"/>
            <ac:picMk id="5" creationId="{1F06168E-898D-4D5E-BC25-D88B32B70AC7}"/>
          </ac:picMkLst>
        </pc:picChg>
      </pc:sldChg>
      <pc:sldChg chg="modSp mod">
        <pc:chgData name="Hardik Sharma" userId="1d20a1144ab460b4" providerId="LiveId" clId="{3121560F-35B8-4507-89E2-E23D46E3BE1C}" dt="2021-01-10T14:46:26.077" v="94" actId="14100"/>
        <pc:sldMkLst>
          <pc:docMk/>
          <pc:sldMk cId="3724457115" sldId="257"/>
        </pc:sldMkLst>
        <pc:spChg chg="mod">
          <ac:chgData name="Hardik Sharma" userId="1d20a1144ab460b4" providerId="LiveId" clId="{3121560F-35B8-4507-89E2-E23D46E3BE1C}" dt="2021-01-10T14:46:26.077" v="94" actId="14100"/>
          <ac:spMkLst>
            <pc:docMk/>
            <pc:sldMk cId="3724457115" sldId="257"/>
            <ac:spMk id="3" creationId="{AA865AED-C62E-4748-8C2A-7B1E2C0FC168}"/>
          </ac:spMkLst>
        </pc:spChg>
      </pc:sldChg>
      <pc:sldChg chg="modSp mod">
        <pc:chgData name="Hardik Sharma" userId="1d20a1144ab460b4" providerId="LiveId" clId="{3121560F-35B8-4507-89E2-E23D46E3BE1C}" dt="2021-01-10T14:46:31.374" v="95" actId="14100"/>
        <pc:sldMkLst>
          <pc:docMk/>
          <pc:sldMk cId="3701436902" sldId="258"/>
        </pc:sldMkLst>
        <pc:spChg chg="mod">
          <ac:chgData name="Hardik Sharma" userId="1d20a1144ab460b4" providerId="LiveId" clId="{3121560F-35B8-4507-89E2-E23D46E3BE1C}" dt="2021-01-10T14:46:31.374" v="95" actId="14100"/>
          <ac:spMkLst>
            <pc:docMk/>
            <pc:sldMk cId="3701436902" sldId="258"/>
            <ac:spMk id="5" creationId="{CE587E81-9BD4-4073-9B72-3DCA749BAB55}"/>
          </ac:spMkLst>
        </pc:spChg>
      </pc:sldChg>
      <pc:sldChg chg="addSp delSp modSp mod">
        <pc:chgData name="Hardik Sharma" userId="1d20a1144ab460b4" providerId="LiveId" clId="{3121560F-35B8-4507-89E2-E23D46E3BE1C}" dt="2021-01-10T16:20:29.946" v="104" actId="1076"/>
        <pc:sldMkLst>
          <pc:docMk/>
          <pc:sldMk cId="1337114545" sldId="259"/>
        </pc:sldMkLst>
        <pc:spChg chg="mod">
          <ac:chgData name="Hardik Sharma" userId="1d20a1144ab460b4" providerId="LiveId" clId="{3121560F-35B8-4507-89E2-E23D46E3BE1C}" dt="2021-01-10T16:20:26.679" v="103" actId="27636"/>
          <ac:spMkLst>
            <pc:docMk/>
            <pc:sldMk cId="1337114545" sldId="259"/>
            <ac:spMk id="3" creationId="{1D64D87F-A818-43B2-99CD-929E558E3C57}"/>
          </ac:spMkLst>
        </pc:spChg>
        <pc:picChg chg="add mod">
          <ac:chgData name="Hardik Sharma" userId="1d20a1144ab460b4" providerId="LiveId" clId="{3121560F-35B8-4507-89E2-E23D46E3BE1C}" dt="2021-01-10T16:20:29.946" v="104" actId="1076"/>
          <ac:picMkLst>
            <pc:docMk/>
            <pc:sldMk cId="1337114545" sldId="259"/>
            <ac:picMk id="2" creationId="{EA87EB7C-8713-4817-AE3D-8B87F199E449}"/>
          </ac:picMkLst>
        </pc:picChg>
        <pc:picChg chg="del">
          <ac:chgData name="Hardik Sharma" userId="1d20a1144ab460b4" providerId="LiveId" clId="{3121560F-35B8-4507-89E2-E23D46E3BE1C}" dt="2021-01-10T14:17:11.685" v="6" actId="478"/>
          <ac:picMkLst>
            <pc:docMk/>
            <pc:sldMk cId="1337114545" sldId="259"/>
            <ac:picMk id="7" creationId="{02828582-0214-1C4B-8806-9554FFA3177C}"/>
          </ac:picMkLst>
        </pc:picChg>
      </pc:sldChg>
      <pc:sldChg chg="modSp mod">
        <pc:chgData name="Hardik Sharma" userId="1d20a1144ab460b4" providerId="LiveId" clId="{3121560F-35B8-4507-89E2-E23D46E3BE1C}" dt="2021-01-10T14:46:38.715" v="96" actId="14100"/>
        <pc:sldMkLst>
          <pc:docMk/>
          <pc:sldMk cId="505630804" sldId="260"/>
        </pc:sldMkLst>
        <pc:spChg chg="mod">
          <ac:chgData name="Hardik Sharma" userId="1d20a1144ab460b4" providerId="LiveId" clId="{3121560F-35B8-4507-89E2-E23D46E3BE1C}" dt="2021-01-10T14:46:38.715" v="96" actId="14100"/>
          <ac:spMkLst>
            <pc:docMk/>
            <pc:sldMk cId="505630804" sldId="260"/>
            <ac:spMk id="3" creationId="{D62B9671-61A0-4872-9E61-FC4FB8CF47FA}"/>
          </ac:spMkLst>
        </pc:spChg>
      </pc:sldChg>
      <pc:sldChg chg="modSp mod">
        <pc:chgData name="Hardik Sharma" userId="1d20a1144ab460b4" providerId="LiveId" clId="{3121560F-35B8-4507-89E2-E23D46E3BE1C}" dt="2021-01-10T07:45:36.889" v="4" actId="2711"/>
        <pc:sldMkLst>
          <pc:docMk/>
          <pc:sldMk cId="2563527230" sldId="261"/>
        </pc:sldMkLst>
        <pc:spChg chg="mod">
          <ac:chgData name="Hardik Sharma" userId="1d20a1144ab460b4" providerId="LiveId" clId="{3121560F-35B8-4507-89E2-E23D46E3BE1C}" dt="2021-01-10T07:45:36.889" v="4" actId="2711"/>
          <ac:spMkLst>
            <pc:docMk/>
            <pc:sldMk cId="2563527230" sldId="261"/>
            <ac:spMk id="5" creationId="{34AFF4F3-B8A5-4150-B420-1FEBD88150AD}"/>
          </ac:spMkLst>
        </pc:spChg>
      </pc:sldChg>
      <pc:sldChg chg="modSp mod">
        <pc:chgData name="Hardik Sharma" userId="1d20a1144ab460b4" providerId="LiveId" clId="{3121560F-35B8-4507-89E2-E23D46E3BE1C}" dt="2021-01-10T14:45:54.845" v="86" actId="27636"/>
        <pc:sldMkLst>
          <pc:docMk/>
          <pc:sldMk cId="3781806541" sldId="262"/>
        </pc:sldMkLst>
        <pc:spChg chg="mod">
          <ac:chgData name="Hardik Sharma" userId="1d20a1144ab460b4" providerId="LiveId" clId="{3121560F-35B8-4507-89E2-E23D46E3BE1C}" dt="2021-01-10T14:45:54.845" v="86" actId="27636"/>
          <ac:spMkLst>
            <pc:docMk/>
            <pc:sldMk cId="3781806541" sldId="262"/>
            <ac:spMk id="5" creationId="{7018C7FD-0EEF-439A-8EE7-3A170A48E2FB}"/>
          </ac:spMkLst>
        </pc:spChg>
      </pc:sldChg>
      <pc:sldChg chg="modSp new del mod">
        <pc:chgData name="Hardik Sharma" userId="1d20a1144ab460b4" providerId="LiveId" clId="{3121560F-35B8-4507-89E2-E23D46E3BE1C}" dt="2021-01-10T14:42:14.058" v="77" actId="47"/>
        <pc:sldMkLst>
          <pc:docMk/>
          <pc:sldMk cId="1699271772" sldId="264"/>
        </pc:sldMkLst>
        <pc:spChg chg="mod">
          <ac:chgData name="Hardik Sharma" userId="1d20a1144ab460b4" providerId="LiveId" clId="{3121560F-35B8-4507-89E2-E23D46E3BE1C}" dt="2021-01-10T14:41:49.358" v="74" actId="113"/>
          <ac:spMkLst>
            <pc:docMk/>
            <pc:sldMk cId="1699271772" sldId="264"/>
            <ac:spMk id="2" creationId="{0F24CC2C-253C-4A88-8F2F-46B4CE55C93D}"/>
          </ac:spMkLst>
        </pc:spChg>
        <pc:spChg chg="mod">
          <ac:chgData name="Hardik Sharma" userId="1d20a1144ab460b4" providerId="LiveId" clId="{3121560F-35B8-4507-89E2-E23D46E3BE1C}" dt="2021-01-10T14:42:07.951" v="76" actId="12"/>
          <ac:spMkLst>
            <pc:docMk/>
            <pc:sldMk cId="1699271772" sldId="264"/>
            <ac:spMk id="3" creationId="{1EF5DB0C-3845-4C7D-916B-BBEC8B554FD6}"/>
          </ac:spMkLst>
        </pc:spChg>
      </pc:sldChg>
      <pc:sldChg chg="new del">
        <pc:chgData name="Hardik Sharma" userId="1d20a1144ab460b4" providerId="LiveId" clId="{3121560F-35B8-4507-89E2-E23D46E3BE1C}" dt="2021-01-10T14:17:37.796" v="8" actId="47"/>
        <pc:sldMkLst>
          <pc:docMk/>
          <pc:sldMk cId="1846774425" sldId="264"/>
        </pc:sldMkLst>
      </pc:sldChg>
    </pc:docChg>
  </pc:docChgLst>
  <pc:docChgLst>
    <pc:chgData name="Hardik Sharma" userId="1d20a1144ab460b4" providerId="LiveId" clId="{65D525AE-A2EA-49AB-93DE-9534122D5D94}"/>
    <pc:docChg chg="undo custSel addSld modSld">
      <pc:chgData name="Hardik Sharma" userId="1d20a1144ab460b4" providerId="LiveId" clId="{65D525AE-A2EA-49AB-93DE-9534122D5D94}" dt="2020-12-08T09:01:43.334" v="516" actId="20577"/>
      <pc:docMkLst>
        <pc:docMk/>
      </pc:docMkLst>
      <pc:sldChg chg="addSp modSp mod">
        <pc:chgData name="Hardik Sharma" userId="1d20a1144ab460b4" providerId="LiveId" clId="{65D525AE-A2EA-49AB-93DE-9534122D5D94}" dt="2020-12-08T08:44:53.902" v="355" actId="1076"/>
        <pc:sldMkLst>
          <pc:docMk/>
          <pc:sldMk cId="113417012" sldId="256"/>
        </pc:sldMkLst>
        <pc:spChg chg="mod">
          <ac:chgData name="Hardik Sharma" userId="1d20a1144ab460b4" providerId="LiveId" clId="{65D525AE-A2EA-49AB-93DE-9534122D5D94}" dt="2020-12-08T08:42:49.634" v="339" actId="14100"/>
          <ac:spMkLst>
            <pc:docMk/>
            <pc:sldMk cId="113417012" sldId="256"/>
            <ac:spMk id="2" creationId="{F1084352-08D2-44F0-B280-B27EAD6A35EF}"/>
          </ac:spMkLst>
        </pc:spChg>
        <pc:spChg chg="mod">
          <ac:chgData name="Hardik Sharma" userId="1d20a1144ab460b4" providerId="LiveId" clId="{65D525AE-A2EA-49AB-93DE-9534122D5D94}" dt="2020-12-08T08:41:26.497" v="332" actId="14100"/>
          <ac:spMkLst>
            <pc:docMk/>
            <pc:sldMk cId="113417012" sldId="256"/>
            <ac:spMk id="3" creationId="{20486706-842E-4CBE-BC50-ADB550528FF8}"/>
          </ac:spMkLst>
        </pc:spChg>
        <pc:picChg chg="add mod">
          <ac:chgData name="Hardik Sharma" userId="1d20a1144ab460b4" providerId="LiveId" clId="{65D525AE-A2EA-49AB-93DE-9534122D5D94}" dt="2020-12-08T08:44:53.902" v="355" actId="1076"/>
          <ac:picMkLst>
            <pc:docMk/>
            <pc:sldMk cId="113417012" sldId="256"/>
            <ac:picMk id="5" creationId="{1F06168E-898D-4D5E-BC25-D88B32B70AC7}"/>
          </ac:picMkLst>
        </pc:picChg>
      </pc:sldChg>
      <pc:sldChg chg="modSp mod">
        <pc:chgData name="Hardik Sharma" userId="1d20a1144ab460b4" providerId="LiveId" clId="{65D525AE-A2EA-49AB-93DE-9534122D5D94}" dt="2020-12-08T08:57:30.257" v="444" actId="120"/>
        <pc:sldMkLst>
          <pc:docMk/>
          <pc:sldMk cId="3701436902" sldId="258"/>
        </pc:sldMkLst>
        <pc:spChg chg="mod">
          <ac:chgData name="Hardik Sharma" userId="1d20a1144ab460b4" providerId="LiveId" clId="{65D525AE-A2EA-49AB-93DE-9534122D5D94}" dt="2020-12-08T08:57:30.257" v="444" actId="120"/>
          <ac:spMkLst>
            <pc:docMk/>
            <pc:sldMk cId="3701436902" sldId="258"/>
            <ac:spMk id="5" creationId="{CE587E81-9BD4-4073-9B72-3DCA749BAB55}"/>
          </ac:spMkLst>
        </pc:spChg>
      </pc:sldChg>
      <pc:sldChg chg="modSp mod">
        <pc:chgData name="Hardik Sharma" userId="1d20a1144ab460b4" providerId="LiveId" clId="{65D525AE-A2EA-49AB-93DE-9534122D5D94}" dt="2020-12-08T08:47:36.191" v="382" actId="14100"/>
        <pc:sldMkLst>
          <pc:docMk/>
          <pc:sldMk cId="1337114545" sldId="259"/>
        </pc:sldMkLst>
        <pc:spChg chg="mod">
          <ac:chgData name="Hardik Sharma" userId="1d20a1144ab460b4" providerId="LiveId" clId="{65D525AE-A2EA-49AB-93DE-9534122D5D94}" dt="2020-12-08T08:47:36.191" v="382" actId="14100"/>
          <ac:spMkLst>
            <pc:docMk/>
            <pc:sldMk cId="1337114545" sldId="259"/>
            <ac:spMk id="3" creationId="{1D64D87F-A818-43B2-99CD-929E558E3C57}"/>
          </ac:spMkLst>
        </pc:spChg>
      </pc:sldChg>
      <pc:sldChg chg="modSp mod">
        <pc:chgData name="Hardik Sharma" userId="1d20a1144ab460b4" providerId="LiveId" clId="{65D525AE-A2EA-49AB-93DE-9534122D5D94}" dt="2020-12-08T09:01:43.334" v="516" actId="20577"/>
        <pc:sldMkLst>
          <pc:docMk/>
          <pc:sldMk cId="505630804" sldId="260"/>
        </pc:sldMkLst>
        <pc:spChg chg="mod">
          <ac:chgData name="Hardik Sharma" userId="1d20a1144ab460b4" providerId="LiveId" clId="{65D525AE-A2EA-49AB-93DE-9534122D5D94}" dt="2020-12-08T09:01:43.334" v="516" actId="20577"/>
          <ac:spMkLst>
            <pc:docMk/>
            <pc:sldMk cId="505630804" sldId="260"/>
            <ac:spMk id="2" creationId="{39618774-EE30-4B7B-B9BB-DE6C3931E3B5}"/>
          </ac:spMkLst>
        </pc:spChg>
        <pc:spChg chg="mod">
          <ac:chgData name="Hardik Sharma" userId="1d20a1144ab460b4" providerId="LiveId" clId="{65D525AE-A2EA-49AB-93DE-9534122D5D94}" dt="2020-12-08T08:58:07.427" v="445" actId="20577"/>
          <ac:spMkLst>
            <pc:docMk/>
            <pc:sldMk cId="505630804" sldId="260"/>
            <ac:spMk id="3" creationId="{D62B9671-61A0-4872-9E61-FC4FB8CF47FA}"/>
          </ac:spMkLst>
        </pc:spChg>
      </pc:sldChg>
      <pc:sldChg chg="addSp delSp modSp new mod modClrScheme chgLayout">
        <pc:chgData name="Hardik Sharma" userId="1d20a1144ab460b4" providerId="LiveId" clId="{65D525AE-A2EA-49AB-93DE-9534122D5D94}" dt="2020-12-08T08:44:35.453" v="353" actId="207"/>
        <pc:sldMkLst>
          <pc:docMk/>
          <pc:sldMk cId="2563527230" sldId="261"/>
        </pc:sldMkLst>
        <pc:spChg chg="del mod ord">
          <ac:chgData name="Hardik Sharma" userId="1d20a1144ab460b4" providerId="LiveId" clId="{65D525AE-A2EA-49AB-93DE-9534122D5D94}" dt="2020-12-08T08:36:52.833" v="254" actId="700"/>
          <ac:spMkLst>
            <pc:docMk/>
            <pc:sldMk cId="2563527230" sldId="261"/>
            <ac:spMk id="2" creationId="{259686B7-E63B-42D7-AA9A-FA6F2229755B}"/>
          </ac:spMkLst>
        </pc:spChg>
        <pc:spChg chg="del mod ord">
          <ac:chgData name="Hardik Sharma" userId="1d20a1144ab460b4" providerId="LiveId" clId="{65D525AE-A2EA-49AB-93DE-9534122D5D94}" dt="2020-12-08T08:36:52.833" v="254" actId="700"/>
          <ac:spMkLst>
            <pc:docMk/>
            <pc:sldMk cId="2563527230" sldId="261"/>
            <ac:spMk id="3" creationId="{632C0658-5433-4192-A776-AAE3042085AF}"/>
          </ac:spMkLst>
        </pc:spChg>
        <pc:spChg chg="add mod ord">
          <ac:chgData name="Hardik Sharma" userId="1d20a1144ab460b4" providerId="LiveId" clId="{65D525AE-A2EA-49AB-93DE-9534122D5D94}" dt="2020-12-08T08:44:35.453" v="353" actId="207"/>
          <ac:spMkLst>
            <pc:docMk/>
            <pc:sldMk cId="2563527230" sldId="261"/>
            <ac:spMk id="4" creationId="{EA509DA3-D28B-4384-9618-DC74AC8D33E0}"/>
          </ac:spMkLst>
        </pc:spChg>
        <pc:spChg chg="add mod ord">
          <ac:chgData name="Hardik Sharma" userId="1d20a1144ab460b4" providerId="LiveId" clId="{65D525AE-A2EA-49AB-93DE-9534122D5D94}" dt="2020-12-08T08:44:03.957" v="345" actId="207"/>
          <ac:spMkLst>
            <pc:docMk/>
            <pc:sldMk cId="2563527230" sldId="261"/>
            <ac:spMk id="5" creationId="{34AFF4F3-B8A5-4150-B420-1FEBD88150AD}"/>
          </ac:spMkLst>
        </pc:spChg>
      </pc:sldChg>
      <pc:sldChg chg="addSp delSp modSp new mod modClrScheme chgLayout">
        <pc:chgData name="Hardik Sharma" userId="1d20a1144ab460b4" providerId="LiveId" clId="{65D525AE-A2EA-49AB-93DE-9534122D5D94}" dt="2020-12-08T08:59:07.047" v="450" actId="14100"/>
        <pc:sldMkLst>
          <pc:docMk/>
          <pc:sldMk cId="3781806541" sldId="262"/>
        </pc:sldMkLst>
        <pc:spChg chg="del mod ord">
          <ac:chgData name="Hardik Sharma" userId="1d20a1144ab460b4" providerId="LiveId" clId="{65D525AE-A2EA-49AB-93DE-9534122D5D94}" dt="2020-12-08T08:38:05.431" v="290" actId="700"/>
          <ac:spMkLst>
            <pc:docMk/>
            <pc:sldMk cId="3781806541" sldId="262"/>
            <ac:spMk id="2" creationId="{F9DEC8AA-EE5A-4C05-BDC0-DC89DF665FFF}"/>
          </ac:spMkLst>
        </pc:spChg>
        <pc:spChg chg="del mod ord">
          <ac:chgData name="Hardik Sharma" userId="1d20a1144ab460b4" providerId="LiveId" clId="{65D525AE-A2EA-49AB-93DE-9534122D5D94}" dt="2020-12-08T08:38:05.431" v="290" actId="700"/>
          <ac:spMkLst>
            <pc:docMk/>
            <pc:sldMk cId="3781806541" sldId="262"/>
            <ac:spMk id="3" creationId="{9B5229F7-A654-4346-B78B-F79C523CF7F8}"/>
          </ac:spMkLst>
        </pc:spChg>
        <pc:spChg chg="add mod ord">
          <ac:chgData name="Hardik Sharma" userId="1d20a1144ab460b4" providerId="LiveId" clId="{65D525AE-A2EA-49AB-93DE-9534122D5D94}" dt="2020-12-08T08:59:07.047" v="450" actId="14100"/>
          <ac:spMkLst>
            <pc:docMk/>
            <pc:sldMk cId="3781806541" sldId="262"/>
            <ac:spMk id="4" creationId="{7D0A363D-9EA3-4C3B-8164-7F9608BB63B8}"/>
          </ac:spMkLst>
        </pc:spChg>
        <pc:spChg chg="add mod ord">
          <ac:chgData name="Hardik Sharma" userId="1d20a1144ab460b4" providerId="LiveId" clId="{65D525AE-A2EA-49AB-93DE-9534122D5D94}" dt="2020-12-08T08:55:21.567" v="431" actId="123"/>
          <ac:spMkLst>
            <pc:docMk/>
            <pc:sldMk cId="3781806541" sldId="262"/>
            <ac:spMk id="5" creationId="{7018C7FD-0EEF-439A-8EE7-3A170A48E2FB}"/>
          </ac:spMkLst>
        </pc:spChg>
        <pc:picChg chg="add del mod">
          <ac:chgData name="Hardik Sharma" userId="1d20a1144ab460b4" providerId="LiveId" clId="{65D525AE-A2EA-49AB-93DE-9534122D5D94}" dt="2020-12-08T08:53:55.469" v="413" actId="478"/>
          <ac:picMkLst>
            <pc:docMk/>
            <pc:sldMk cId="3781806541" sldId="262"/>
            <ac:picMk id="3" creationId="{39992259-53A3-4110-930D-F1AABCECE161}"/>
          </ac:picMkLst>
        </pc:picChg>
      </pc:sldChg>
      <pc:sldChg chg="addSp delSp modSp new mod modClrScheme chgLayout">
        <pc:chgData name="Hardik Sharma" userId="1d20a1144ab460b4" providerId="LiveId" clId="{65D525AE-A2EA-49AB-93DE-9534122D5D94}" dt="2020-12-08T08:55:57.059" v="442" actId="115"/>
        <pc:sldMkLst>
          <pc:docMk/>
          <pc:sldMk cId="1033838221" sldId="263"/>
        </pc:sldMkLst>
        <pc:spChg chg="del mod ord">
          <ac:chgData name="Hardik Sharma" userId="1d20a1144ab460b4" providerId="LiveId" clId="{65D525AE-A2EA-49AB-93DE-9534122D5D94}" dt="2020-12-08T08:41:04.913" v="325" actId="700"/>
          <ac:spMkLst>
            <pc:docMk/>
            <pc:sldMk cId="1033838221" sldId="263"/>
            <ac:spMk id="2" creationId="{E72F9C44-54E8-4218-B0AC-D9898B0DD66C}"/>
          </ac:spMkLst>
        </pc:spChg>
        <pc:spChg chg="del mod ord">
          <ac:chgData name="Hardik Sharma" userId="1d20a1144ab460b4" providerId="LiveId" clId="{65D525AE-A2EA-49AB-93DE-9534122D5D94}" dt="2020-12-08T08:41:04.913" v="325" actId="700"/>
          <ac:spMkLst>
            <pc:docMk/>
            <pc:sldMk cId="1033838221" sldId="263"/>
            <ac:spMk id="3" creationId="{4EFE978B-4895-4C7D-8AA4-83140DDEB8B4}"/>
          </ac:spMkLst>
        </pc:spChg>
        <pc:spChg chg="add mod ord">
          <ac:chgData name="Hardik Sharma" userId="1d20a1144ab460b4" providerId="LiveId" clId="{65D525AE-A2EA-49AB-93DE-9534122D5D94}" dt="2020-12-08T08:55:57.059" v="442" actId="115"/>
          <ac:spMkLst>
            <pc:docMk/>
            <pc:sldMk cId="1033838221" sldId="263"/>
            <ac:spMk id="4" creationId="{A509CF5E-B996-47DD-BC4F-11407A3B6F62}"/>
          </ac:spMkLst>
        </pc:spChg>
        <pc:spChg chg="add mod ord">
          <ac:chgData name="Hardik Sharma" userId="1d20a1144ab460b4" providerId="LiveId" clId="{65D525AE-A2EA-49AB-93DE-9534122D5D94}" dt="2020-12-08T08:41:04.913" v="325" actId="700"/>
          <ac:spMkLst>
            <pc:docMk/>
            <pc:sldMk cId="1033838221" sldId="263"/>
            <ac:spMk id="5" creationId="{C7668F52-F7BB-48E1-B2DA-81CC19C9BF10}"/>
          </ac:spMkLst>
        </pc:spChg>
      </pc:sldChg>
    </pc:docChg>
  </pc:docChgLst>
  <pc:docChgLst>
    <pc:chgData name="Hardik Sharma" userId="1d20a1144ab460b4" providerId="LiveId" clId="{D8333514-1172-49BB-8040-4EA4CD4BE454}"/>
    <pc:docChg chg="custSel addSld delSld modSld sldOrd">
      <pc:chgData name="Hardik Sharma" userId="1d20a1144ab460b4" providerId="LiveId" clId="{D8333514-1172-49BB-8040-4EA4CD4BE454}" dt="2020-12-08T09:18:11.294" v="29" actId="700"/>
      <pc:docMkLst>
        <pc:docMk/>
      </pc:docMkLst>
      <pc:sldChg chg="modSp mod">
        <pc:chgData name="Hardik Sharma" userId="1d20a1144ab460b4" providerId="LiveId" clId="{D8333514-1172-49BB-8040-4EA4CD4BE454}" dt="2020-12-08T09:16:36.632" v="3" actId="27636"/>
        <pc:sldMkLst>
          <pc:docMk/>
          <pc:sldMk cId="505630804" sldId="260"/>
        </pc:sldMkLst>
        <pc:spChg chg="mod">
          <ac:chgData name="Hardik Sharma" userId="1d20a1144ab460b4" providerId="LiveId" clId="{D8333514-1172-49BB-8040-4EA4CD4BE454}" dt="2020-12-08T09:16:36.632" v="3" actId="27636"/>
          <ac:spMkLst>
            <pc:docMk/>
            <pc:sldMk cId="505630804" sldId="260"/>
            <ac:spMk id="3" creationId="{D62B9671-61A0-4872-9E61-FC4FB8CF47FA}"/>
          </ac:spMkLst>
        </pc:spChg>
      </pc:sldChg>
      <pc:sldChg chg="addSp delSp modSp new mod ord modClrScheme chgLayout">
        <pc:chgData name="Hardik Sharma" userId="1d20a1144ab460b4" providerId="LiveId" clId="{D8333514-1172-49BB-8040-4EA4CD4BE454}" dt="2020-12-08T09:18:11.294" v="29" actId="700"/>
        <pc:sldMkLst>
          <pc:docMk/>
          <pc:sldMk cId="195747206" sldId="263"/>
        </pc:sldMkLst>
        <pc:spChg chg="del mod">
          <ac:chgData name="Hardik Sharma" userId="1d20a1144ab460b4" providerId="LiveId" clId="{D8333514-1172-49BB-8040-4EA4CD4BE454}" dt="2020-12-08T09:18:11.294" v="29" actId="700"/>
          <ac:spMkLst>
            <pc:docMk/>
            <pc:sldMk cId="195747206" sldId="263"/>
            <ac:spMk id="2" creationId="{C944E663-391E-4DF2-8618-7ACE2267242E}"/>
          </ac:spMkLst>
        </pc:spChg>
        <pc:spChg chg="del mod">
          <ac:chgData name="Hardik Sharma" userId="1d20a1144ab460b4" providerId="LiveId" clId="{D8333514-1172-49BB-8040-4EA4CD4BE454}" dt="2020-12-08T09:18:11.294" v="29" actId="700"/>
          <ac:spMkLst>
            <pc:docMk/>
            <pc:sldMk cId="195747206" sldId="263"/>
            <ac:spMk id="3" creationId="{A03EA0FE-2739-459E-9852-667BE9396CA5}"/>
          </ac:spMkLst>
        </pc:spChg>
        <pc:spChg chg="add mod">
          <ac:chgData name="Hardik Sharma" userId="1d20a1144ab460b4" providerId="LiveId" clId="{D8333514-1172-49BB-8040-4EA4CD4BE454}" dt="2020-12-08T09:17:14.877" v="22" actId="1035"/>
          <ac:spMkLst>
            <pc:docMk/>
            <pc:sldMk cId="195747206" sldId="263"/>
            <ac:spMk id="4" creationId="{9084CEFF-E180-4299-B0AE-96DBEB2DECB1}"/>
          </ac:spMkLst>
        </pc:spChg>
        <pc:spChg chg="add mod">
          <ac:chgData name="Hardik Sharma" userId="1d20a1144ab460b4" providerId="LiveId" clId="{D8333514-1172-49BB-8040-4EA4CD4BE454}" dt="2020-12-08T09:17:14.877" v="22" actId="1035"/>
          <ac:spMkLst>
            <pc:docMk/>
            <pc:sldMk cId="195747206" sldId="263"/>
            <ac:spMk id="5" creationId="{430C1FA8-604B-4A77-A8C6-117845A7858C}"/>
          </ac:spMkLst>
        </pc:spChg>
      </pc:sldChg>
      <pc:sldChg chg="del">
        <pc:chgData name="Hardik Sharma" userId="1d20a1144ab460b4" providerId="LiveId" clId="{D8333514-1172-49BB-8040-4EA4CD4BE454}" dt="2020-12-08T09:16:43.600" v="4" actId="2696"/>
        <pc:sldMkLst>
          <pc:docMk/>
          <pc:sldMk cId="1033838221" sldId="263"/>
        </pc:sldMkLst>
      </pc:sldChg>
    </pc:docChg>
  </pc:docChgLst>
  <pc:docChgLst>
    <pc:chgData name="Snehasish Dey" userId="f2194784fafd34df" providerId="LiveId" clId="{0F380227-6C47-3C42-AC9B-781057C5E9B0}"/>
    <pc:docChg chg="custSel modSld">
      <pc:chgData name="Snehasish Dey" userId="f2194784fafd34df" providerId="LiveId" clId="{0F380227-6C47-3C42-AC9B-781057C5E9B0}" dt="2020-12-08T08:56:08.715" v="413" actId="20577"/>
      <pc:docMkLst>
        <pc:docMk/>
      </pc:docMkLst>
      <pc:sldChg chg="delSp modSp mod">
        <pc:chgData name="Snehasish Dey" userId="f2194784fafd34df" providerId="LiveId" clId="{0F380227-6C47-3C42-AC9B-781057C5E9B0}" dt="2020-12-08T08:45:50.626" v="371" actId="1440"/>
        <pc:sldMkLst>
          <pc:docMk/>
          <pc:sldMk cId="113417012" sldId="256"/>
        </pc:sldMkLst>
        <pc:spChg chg="del">
          <ac:chgData name="Snehasish Dey" userId="f2194784fafd34df" providerId="LiveId" clId="{0F380227-6C47-3C42-AC9B-781057C5E9B0}" dt="2020-12-08T08:44:10.244" v="366" actId="478"/>
          <ac:spMkLst>
            <pc:docMk/>
            <pc:sldMk cId="113417012" sldId="256"/>
            <ac:spMk id="3" creationId="{20486706-842E-4CBE-BC50-ADB550528FF8}"/>
          </ac:spMkLst>
        </pc:spChg>
        <pc:picChg chg="mod">
          <ac:chgData name="Snehasish Dey" userId="f2194784fafd34df" providerId="LiveId" clId="{0F380227-6C47-3C42-AC9B-781057C5E9B0}" dt="2020-12-08T08:45:50.626" v="371" actId="1440"/>
          <ac:picMkLst>
            <pc:docMk/>
            <pc:sldMk cId="113417012" sldId="256"/>
            <ac:picMk id="5" creationId="{1F06168E-898D-4D5E-BC25-D88B32B70AC7}"/>
          </ac:picMkLst>
        </pc:picChg>
      </pc:sldChg>
      <pc:sldChg chg="delSp modSp mod">
        <pc:chgData name="Snehasish Dey" userId="f2194784fafd34df" providerId="LiveId" clId="{0F380227-6C47-3C42-AC9B-781057C5E9B0}" dt="2020-12-08T08:30:02.260" v="1" actId="478"/>
        <pc:sldMkLst>
          <pc:docMk/>
          <pc:sldMk cId="3724457115" sldId="257"/>
        </pc:sldMkLst>
        <pc:spChg chg="del mod">
          <ac:chgData name="Snehasish Dey" userId="f2194784fafd34df" providerId="LiveId" clId="{0F380227-6C47-3C42-AC9B-781057C5E9B0}" dt="2020-12-08T08:30:02.260" v="1" actId="478"/>
          <ac:spMkLst>
            <pc:docMk/>
            <pc:sldMk cId="3724457115" sldId="257"/>
            <ac:spMk id="2" creationId="{49512D53-E43C-420C-B6C1-4FDB286BECD1}"/>
          </ac:spMkLst>
        </pc:spChg>
      </pc:sldChg>
      <pc:sldChg chg="delSp mod">
        <pc:chgData name="Snehasish Dey" userId="f2194784fafd34df" providerId="LiveId" clId="{0F380227-6C47-3C42-AC9B-781057C5E9B0}" dt="2020-12-08T08:30:11.743" v="2" actId="478"/>
        <pc:sldMkLst>
          <pc:docMk/>
          <pc:sldMk cId="3701436902" sldId="258"/>
        </pc:sldMkLst>
        <pc:spChg chg="del">
          <ac:chgData name="Snehasish Dey" userId="f2194784fafd34df" providerId="LiveId" clId="{0F380227-6C47-3C42-AC9B-781057C5E9B0}" dt="2020-12-08T08:30:11.743" v="2" actId="478"/>
          <ac:spMkLst>
            <pc:docMk/>
            <pc:sldMk cId="3701436902" sldId="258"/>
            <ac:spMk id="4" creationId="{DAA306F6-3CC5-4C92-8362-2B3DC75A4810}"/>
          </ac:spMkLst>
        </pc:spChg>
      </pc:sldChg>
      <pc:sldChg chg="addSp delSp modSp mod">
        <pc:chgData name="Snehasish Dey" userId="f2194784fafd34df" providerId="LiveId" clId="{0F380227-6C47-3C42-AC9B-781057C5E9B0}" dt="2020-12-08T08:52:52.450" v="382" actId="1076"/>
        <pc:sldMkLst>
          <pc:docMk/>
          <pc:sldMk cId="1337114545" sldId="259"/>
        </pc:sldMkLst>
        <pc:spChg chg="del mod">
          <ac:chgData name="Snehasish Dey" userId="f2194784fafd34df" providerId="LiveId" clId="{0F380227-6C47-3C42-AC9B-781057C5E9B0}" dt="2020-12-08T08:30:31.967" v="5" actId="478"/>
          <ac:spMkLst>
            <pc:docMk/>
            <pc:sldMk cId="1337114545" sldId="259"/>
            <ac:spMk id="2" creationId="{A39C90C3-36C7-4E16-AFCB-EFDED622523F}"/>
          </ac:spMkLst>
        </pc:spChg>
        <pc:spChg chg="mod">
          <ac:chgData name="Snehasish Dey" userId="f2194784fafd34df" providerId="LiveId" clId="{0F380227-6C47-3C42-AC9B-781057C5E9B0}" dt="2020-12-08T08:52:52.450" v="382" actId="1076"/>
          <ac:spMkLst>
            <pc:docMk/>
            <pc:sldMk cId="1337114545" sldId="259"/>
            <ac:spMk id="3" creationId="{1D64D87F-A818-43B2-99CD-929E558E3C57}"/>
          </ac:spMkLst>
        </pc:spChg>
        <pc:spChg chg="add del mod">
          <ac:chgData name="Snehasish Dey" userId="f2194784fafd34df" providerId="LiveId" clId="{0F380227-6C47-3C42-AC9B-781057C5E9B0}" dt="2020-12-08T08:30:34.089" v="6" actId="478"/>
          <ac:spMkLst>
            <pc:docMk/>
            <pc:sldMk cId="1337114545" sldId="259"/>
            <ac:spMk id="5" creationId="{9B68A5D4-3DB1-2748-8760-7F78EC85B9CD}"/>
          </ac:spMkLst>
        </pc:spChg>
        <pc:picChg chg="add mod">
          <ac:chgData name="Snehasish Dey" userId="f2194784fafd34df" providerId="LiveId" clId="{0F380227-6C47-3C42-AC9B-781057C5E9B0}" dt="2020-12-08T08:52:49.569" v="381" actId="1076"/>
          <ac:picMkLst>
            <pc:docMk/>
            <pc:sldMk cId="1337114545" sldId="259"/>
            <ac:picMk id="7" creationId="{02828582-0214-1C4B-8806-9554FFA3177C}"/>
          </ac:picMkLst>
        </pc:picChg>
      </pc:sldChg>
      <pc:sldChg chg="modSp mod">
        <pc:chgData name="Snehasish Dey" userId="f2194784fafd34df" providerId="LiveId" clId="{0F380227-6C47-3C42-AC9B-781057C5E9B0}" dt="2020-12-08T08:36:11.472" v="62" actId="1076"/>
        <pc:sldMkLst>
          <pc:docMk/>
          <pc:sldMk cId="505630804" sldId="260"/>
        </pc:sldMkLst>
        <pc:spChg chg="mod">
          <ac:chgData name="Snehasish Dey" userId="f2194784fafd34df" providerId="LiveId" clId="{0F380227-6C47-3C42-AC9B-781057C5E9B0}" dt="2020-12-08T08:36:05.221" v="61" actId="20577"/>
          <ac:spMkLst>
            <pc:docMk/>
            <pc:sldMk cId="505630804" sldId="260"/>
            <ac:spMk id="2" creationId="{39618774-EE30-4B7B-B9BB-DE6C3931E3B5}"/>
          </ac:spMkLst>
        </pc:spChg>
        <pc:spChg chg="mod">
          <ac:chgData name="Snehasish Dey" userId="f2194784fafd34df" providerId="LiveId" clId="{0F380227-6C47-3C42-AC9B-781057C5E9B0}" dt="2020-12-08T08:36:11.472" v="62" actId="1076"/>
          <ac:spMkLst>
            <pc:docMk/>
            <pc:sldMk cId="505630804" sldId="260"/>
            <ac:spMk id="3" creationId="{D62B9671-61A0-4872-9E61-FC4FB8CF47FA}"/>
          </ac:spMkLst>
        </pc:spChg>
      </pc:sldChg>
      <pc:sldChg chg="modSp mod">
        <pc:chgData name="Snehasish Dey" userId="f2194784fafd34df" providerId="LiveId" clId="{0F380227-6C47-3C42-AC9B-781057C5E9B0}" dt="2020-12-08T08:42:00.547" v="363" actId="207"/>
        <pc:sldMkLst>
          <pc:docMk/>
          <pc:sldMk cId="2563527230" sldId="261"/>
        </pc:sldMkLst>
        <pc:spChg chg="mod">
          <ac:chgData name="Snehasish Dey" userId="f2194784fafd34df" providerId="LiveId" clId="{0F380227-6C47-3C42-AC9B-781057C5E9B0}" dt="2020-12-08T08:37:51.980" v="67" actId="14100"/>
          <ac:spMkLst>
            <pc:docMk/>
            <pc:sldMk cId="2563527230" sldId="261"/>
            <ac:spMk id="4" creationId="{EA509DA3-D28B-4384-9618-DC74AC8D33E0}"/>
          </ac:spMkLst>
        </pc:spChg>
        <pc:spChg chg="mod">
          <ac:chgData name="Snehasish Dey" userId="f2194784fafd34df" providerId="LiveId" clId="{0F380227-6C47-3C42-AC9B-781057C5E9B0}" dt="2020-12-08T08:42:00.547" v="363" actId="207"/>
          <ac:spMkLst>
            <pc:docMk/>
            <pc:sldMk cId="2563527230" sldId="261"/>
            <ac:spMk id="5" creationId="{34AFF4F3-B8A5-4150-B420-1FEBD88150AD}"/>
          </ac:spMkLst>
        </pc:spChg>
      </pc:sldChg>
      <pc:sldChg chg="modSp mod">
        <pc:chgData name="Snehasish Dey" userId="f2194784fafd34df" providerId="LiveId" clId="{0F380227-6C47-3C42-AC9B-781057C5E9B0}" dt="2020-12-08T08:44:33.707" v="368" actId="123"/>
        <pc:sldMkLst>
          <pc:docMk/>
          <pc:sldMk cId="3781806541" sldId="262"/>
        </pc:sldMkLst>
        <pc:spChg chg="mod">
          <ac:chgData name="Snehasish Dey" userId="f2194784fafd34df" providerId="LiveId" clId="{0F380227-6C47-3C42-AC9B-781057C5E9B0}" dt="2020-12-08T08:44:33.707" v="368" actId="123"/>
          <ac:spMkLst>
            <pc:docMk/>
            <pc:sldMk cId="3781806541" sldId="262"/>
            <ac:spMk id="5" creationId="{7018C7FD-0EEF-439A-8EE7-3A170A48E2FB}"/>
          </ac:spMkLst>
        </pc:spChg>
      </pc:sldChg>
      <pc:sldChg chg="modSp mod">
        <pc:chgData name="Snehasish Dey" userId="f2194784fafd34df" providerId="LiveId" clId="{0F380227-6C47-3C42-AC9B-781057C5E9B0}" dt="2020-12-08T08:56:08.715" v="413" actId="20577"/>
        <pc:sldMkLst>
          <pc:docMk/>
          <pc:sldMk cId="1033838221" sldId="263"/>
        </pc:sldMkLst>
        <pc:spChg chg="mod">
          <ac:chgData name="Snehasish Dey" userId="f2194784fafd34df" providerId="LiveId" clId="{0F380227-6C47-3C42-AC9B-781057C5E9B0}" dt="2020-12-08T08:54:27.299" v="386" actId="20577"/>
          <ac:spMkLst>
            <pc:docMk/>
            <pc:sldMk cId="1033838221" sldId="263"/>
            <ac:spMk id="4" creationId="{A509CF5E-B996-47DD-BC4F-11407A3B6F62}"/>
          </ac:spMkLst>
        </pc:spChg>
        <pc:spChg chg="mod">
          <ac:chgData name="Snehasish Dey" userId="f2194784fafd34df" providerId="LiveId" clId="{0F380227-6C47-3C42-AC9B-781057C5E9B0}" dt="2020-12-08T08:56:08.715" v="413" actId="20577"/>
          <ac:spMkLst>
            <pc:docMk/>
            <pc:sldMk cId="1033838221" sldId="263"/>
            <ac:spMk id="5" creationId="{C7668F52-F7BB-48E1-B2DA-81CC19C9BF10}"/>
          </ac:spMkLst>
        </pc:spChg>
      </pc:sldChg>
    </pc:docChg>
  </pc:docChgLst>
</pc:chgInfo>
</file>

<file path=ppt/media/image1.jpeg>
</file>

<file path=ppt/media/image2.png>
</file>

<file path=ppt/media/image3.jp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0369A8B-ED14-4279-95FE-8F4AD98128C1}" type="datetimeFigureOut">
              <a:rPr lang="en-US" smtClean="0"/>
              <a:t>1/10/2021</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1623350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369A8B-ED14-4279-95FE-8F4AD98128C1}"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1995630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369A8B-ED14-4279-95FE-8F4AD98128C1}"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2742483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369A8B-ED14-4279-95FE-8F4AD98128C1}"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80058B-D8E4-47E3-B32D-00A5C0E0B55D}"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7675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369A8B-ED14-4279-95FE-8F4AD98128C1}"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18570128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0369A8B-ED14-4279-95FE-8F4AD98128C1}" type="datetimeFigureOut">
              <a:rPr lang="en-US" smtClean="0"/>
              <a:t>1/10/2021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25821368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0369A8B-ED14-4279-95FE-8F4AD98128C1}" type="datetimeFigureOut">
              <a:rPr lang="en-US" smtClean="0"/>
              <a:t>1/10/2021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39999105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369A8B-ED14-4279-95FE-8F4AD98128C1}"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36470812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369A8B-ED14-4279-95FE-8F4AD98128C1}"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17316752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369A8B-ED14-4279-95FE-8F4AD98128C1}"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872941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369A8B-ED14-4279-95FE-8F4AD98128C1}" type="datetimeFigureOut">
              <a:rPr lang="en-US" smtClean="0"/>
              <a:t>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2999506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369A8B-ED14-4279-95FE-8F4AD98128C1}"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1541560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369A8B-ED14-4279-95FE-8F4AD98128C1}" type="datetimeFigureOut">
              <a:rPr lang="en-US" smtClean="0"/>
              <a:t>1/10/2021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734141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369A8B-ED14-4279-95FE-8F4AD98128C1}" type="datetimeFigureOut">
              <a:rPr lang="en-US" smtClean="0"/>
              <a:t>1/10/2021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1705593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369A8B-ED14-4279-95FE-8F4AD98128C1}" type="datetimeFigureOut">
              <a:rPr lang="en-US" smtClean="0"/>
              <a:t>1/10/2021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500248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369A8B-ED14-4279-95FE-8F4AD98128C1}"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3514057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369A8B-ED14-4279-95FE-8F4AD98128C1}" type="datetimeFigureOut">
              <a:rPr lang="en-US" smtClean="0"/>
              <a:t>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80058B-D8E4-47E3-B32D-00A5C0E0B55D}" type="slidenum">
              <a:rPr lang="en-US" smtClean="0"/>
              <a:t>‹#›</a:t>
            </a:fld>
            <a:endParaRPr lang="en-US"/>
          </a:p>
        </p:txBody>
      </p:sp>
    </p:spTree>
    <p:extLst>
      <p:ext uri="{BB962C8B-B14F-4D97-AF65-F5344CB8AC3E}">
        <p14:creationId xmlns:p14="http://schemas.microsoft.com/office/powerpoint/2010/main" val="1605965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0369A8B-ED14-4279-95FE-8F4AD98128C1}" type="datetimeFigureOut">
              <a:rPr lang="en-US" smtClean="0"/>
              <a:t>1/10/2021</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680058B-D8E4-47E3-B32D-00A5C0E0B55D}" type="slidenum">
              <a:rPr lang="en-US" smtClean="0"/>
              <a:t>‹#›</a:t>
            </a:fld>
            <a:endParaRPr lang="en-US"/>
          </a:p>
        </p:txBody>
      </p:sp>
    </p:spTree>
    <p:extLst>
      <p:ext uri="{BB962C8B-B14F-4D97-AF65-F5344CB8AC3E}">
        <p14:creationId xmlns:p14="http://schemas.microsoft.com/office/powerpoint/2010/main" val="1499230661"/>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84352-08D2-44F0-B280-B27EAD6A35EF}"/>
              </a:ext>
            </a:extLst>
          </p:cNvPr>
          <p:cNvSpPr>
            <a:spLocks noGrp="1"/>
          </p:cNvSpPr>
          <p:nvPr>
            <p:ph type="ctrTitle"/>
          </p:nvPr>
        </p:nvSpPr>
        <p:spPr>
          <a:xfrm>
            <a:off x="5246703" y="685799"/>
            <a:ext cx="6587230" cy="1098613"/>
          </a:xfrm>
        </p:spPr>
        <p:txBody>
          <a:bodyPr>
            <a:normAutofit fontScale="90000"/>
          </a:bodyPr>
          <a:lstStyle/>
          <a:p>
            <a:r>
              <a:rPr lang="en-US" sz="8000" u="sng" dirty="0">
                <a:latin typeface="Algerian" panose="04020705040A02060702" pitchFamily="82" charset="0"/>
              </a:rPr>
              <a:t>PROJECT on AI</a:t>
            </a:r>
          </a:p>
        </p:txBody>
      </p:sp>
      <p:pic>
        <p:nvPicPr>
          <p:cNvPr id="5" name="Picture 4">
            <a:extLst>
              <a:ext uri="{FF2B5EF4-FFF2-40B4-BE49-F238E27FC236}">
                <a16:creationId xmlns:a16="http://schemas.microsoft.com/office/drawing/2014/main" id="{1F06168E-898D-4D5E-BC25-D88B32B70A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6163" y="2118048"/>
            <a:ext cx="6078191" cy="4054153"/>
          </a:xfrm>
          <a:prstGeom prst="rect">
            <a:avLst/>
          </a:prstGeom>
          <a:ln>
            <a:noFill/>
          </a:ln>
          <a:effectLst>
            <a:softEdge rad="112500"/>
          </a:effectLst>
        </p:spPr>
      </p:pic>
    </p:spTree>
    <p:extLst>
      <p:ext uri="{BB962C8B-B14F-4D97-AF65-F5344CB8AC3E}">
        <p14:creationId xmlns:p14="http://schemas.microsoft.com/office/powerpoint/2010/main" val="113417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A865AED-C62E-4748-8C2A-7B1E2C0FC168}"/>
              </a:ext>
            </a:extLst>
          </p:cNvPr>
          <p:cNvSpPr>
            <a:spLocks noGrp="1"/>
          </p:cNvSpPr>
          <p:nvPr>
            <p:ph idx="1"/>
          </p:nvPr>
        </p:nvSpPr>
        <p:spPr>
          <a:xfrm>
            <a:off x="1447060" y="685800"/>
            <a:ext cx="7771552" cy="4072631"/>
          </a:xfrm>
        </p:spPr>
        <p:txBody>
          <a:bodyPr>
            <a:normAutofit lnSpcReduction="10000"/>
          </a:bodyPr>
          <a:lstStyle/>
          <a:p>
            <a:pPr marL="0" indent="0">
              <a:buNone/>
            </a:pPr>
            <a:r>
              <a:rPr lang="en-US" sz="6000" b="1" u="sng" dirty="0"/>
              <a:t>GROUP 7:</a:t>
            </a:r>
          </a:p>
          <a:p>
            <a:r>
              <a:rPr lang="en-US" sz="3600" dirty="0"/>
              <a:t> HARDIK SHARMA – 20BCS4123</a:t>
            </a:r>
          </a:p>
          <a:p>
            <a:r>
              <a:rPr lang="en-US" sz="3600" dirty="0"/>
              <a:t> PRIYANSHU RANA – 20BCS4096</a:t>
            </a:r>
          </a:p>
          <a:p>
            <a:r>
              <a:rPr lang="en-US" sz="3600" dirty="0"/>
              <a:t> SNEHASISH DEY - 20BCS4084</a:t>
            </a:r>
          </a:p>
          <a:p>
            <a:r>
              <a:rPr lang="en-US" sz="3600" dirty="0"/>
              <a:t> RITEEK RAJ MODI – 20BCS4115</a:t>
            </a:r>
          </a:p>
        </p:txBody>
      </p:sp>
    </p:spTree>
    <p:extLst>
      <p:ext uri="{BB962C8B-B14F-4D97-AF65-F5344CB8AC3E}">
        <p14:creationId xmlns:p14="http://schemas.microsoft.com/office/powerpoint/2010/main" val="3724457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E587E81-9BD4-4073-9B72-3DCA749BAB55}"/>
              </a:ext>
            </a:extLst>
          </p:cNvPr>
          <p:cNvSpPr>
            <a:spLocks noGrp="1"/>
          </p:cNvSpPr>
          <p:nvPr>
            <p:ph idx="1"/>
          </p:nvPr>
        </p:nvSpPr>
        <p:spPr>
          <a:xfrm>
            <a:off x="1899821" y="685800"/>
            <a:ext cx="7634795" cy="4828591"/>
          </a:xfrm>
        </p:spPr>
        <p:txBody>
          <a:bodyPr>
            <a:normAutofit/>
          </a:bodyPr>
          <a:lstStyle/>
          <a:p>
            <a:pPr marL="0" indent="0">
              <a:buNone/>
            </a:pPr>
            <a:r>
              <a:rPr lang="en-US" sz="4400" b="1" u="sng" dirty="0"/>
              <a:t>CONTENTS</a:t>
            </a:r>
            <a:r>
              <a:rPr lang="en-US" sz="4400" b="1" dirty="0"/>
              <a:t> :-</a:t>
            </a:r>
          </a:p>
          <a:p>
            <a:r>
              <a:rPr lang="en-US" sz="2800" dirty="0"/>
              <a:t>PROPOSED PROJECT TOPICS</a:t>
            </a:r>
          </a:p>
          <a:p>
            <a:r>
              <a:rPr lang="en-US" sz="2800" dirty="0"/>
              <a:t>FEATURES/ FUNCTIONALITIES OF PROJECT</a:t>
            </a:r>
          </a:p>
          <a:p>
            <a:r>
              <a:rPr lang="en-US" sz="2800" dirty="0"/>
              <a:t>SOFTWARE USED</a:t>
            </a:r>
          </a:p>
          <a:p>
            <a:r>
              <a:rPr lang="en-US" sz="2800" dirty="0"/>
              <a:t>IMPORTANTANCE/SIGNIFICANCE OF PROJECT</a:t>
            </a:r>
          </a:p>
          <a:p>
            <a:r>
              <a:rPr lang="en-US" sz="2800" dirty="0"/>
              <a:t>USES/BENEFITS OF THIS PROJECT</a:t>
            </a:r>
          </a:p>
        </p:txBody>
      </p:sp>
    </p:spTree>
    <p:extLst>
      <p:ext uri="{BB962C8B-B14F-4D97-AF65-F5344CB8AC3E}">
        <p14:creationId xmlns:p14="http://schemas.microsoft.com/office/powerpoint/2010/main" val="3701436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64D87F-A818-43B2-99CD-929E558E3C57}"/>
              </a:ext>
            </a:extLst>
          </p:cNvPr>
          <p:cNvSpPr>
            <a:spLocks noGrp="1"/>
          </p:cNvSpPr>
          <p:nvPr>
            <p:ph idx="1"/>
          </p:nvPr>
        </p:nvSpPr>
        <p:spPr>
          <a:xfrm>
            <a:off x="619931" y="79900"/>
            <a:ext cx="10952135" cy="1509203"/>
          </a:xfrm>
        </p:spPr>
        <p:txBody>
          <a:bodyPr>
            <a:normAutofit lnSpcReduction="10000"/>
          </a:bodyPr>
          <a:lstStyle/>
          <a:p>
            <a:pPr marL="0" indent="0" algn="ctr">
              <a:buNone/>
            </a:pPr>
            <a:r>
              <a:rPr lang="en-US" sz="8800" u="sng" dirty="0">
                <a:solidFill>
                  <a:schemeClr val="bg2">
                    <a:lumMod val="50000"/>
                  </a:schemeClr>
                </a:solidFill>
                <a:latin typeface="Bradley Hand" pitchFamily="2" charset="77"/>
                <a:cs typeface="Apple Chancery" panose="03020702040506060504" pitchFamily="66" charset="-79"/>
              </a:rPr>
              <a:t>Motion Detector</a:t>
            </a:r>
          </a:p>
        </p:txBody>
      </p:sp>
      <p:pic>
        <p:nvPicPr>
          <p:cNvPr id="2" name="Picture 1">
            <a:extLst>
              <a:ext uri="{FF2B5EF4-FFF2-40B4-BE49-F238E27FC236}">
                <a16:creationId xmlns:a16="http://schemas.microsoft.com/office/drawing/2014/main" id="{EA87EB7C-8713-4817-AE3D-8B87F199E449}"/>
              </a:ext>
            </a:extLst>
          </p:cNvPr>
          <p:cNvPicPr>
            <a:picLocks noChangeAspect="1"/>
          </p:cNvPicPr>
          <p:nvPr/>
        </p:nvPicPr>
        <p:blipFill>
          <a:blip r:embed="rId2"/>
          <a:stretch>
            <a:fillRect/>
          </a:stretch>
        </p:blipFill>
        <p:spPr>
          <a:xfrm>
            <a:off x="2130046" y="1740388"/>
            <a:ext cx="7931907" cy="4629339"/>
          </a:xfrm>
          <a:prstGeom prst="rect">
            <a:avLst/>
          </a:prstGeom>
        </p:spPr>
      </p:pic>
    </p:spTree>
    <p:extLst>
      <p:ext uri="{BB962C8B-B14F-4D97-AF65-F5344CB8AC3E}">
        <p14:creationId xmlns:p14="http://schemas.microsoft.com/office/powerpoint/2010/main" val="1337114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2B9671-61A0-4872-9E61-FC4FB8CF47FA}"/>
              </a:ext>
            </a:extLst>
          </p:cNvPr>
          <p:cNvSpPr>
            <a:spLocks noGrp="1"/>
          </p:cNvSpPr>
          <p:nvPr>
            <p:ph idx="4294967295"/>
          </p:nvPr>
        </p:nvSpPr>
        <p:spPr>
          <a:xfrm>
            <a:off x="1180730" y="431800"/>
            <a:ext cx="9779370" cy="5434013"/>
          </a:xfrm>
        </p:spPr>
        <p:txBody>
          <a:bodyPr>
            <a:normAutofit/>
          </a:bodyPr>
          <a:lstStyle/>
          <a:p>
            <a:pPr marL="0" indent="0" algn="ctr">
              <a:buNone/>
            </a:pPr>
            <a:r>
              <a:rPr lang="en-US" sz="4000" b="1" u="sng" dirty="0">
                <a:solidFill>
                  <a:schemeClr val="bg2">
                    <a:lumMod val="50000"/>
                  </a:schemeClr>
                </a:solidFill>
              </a:rPr>
              <a:t>FEATURES/FUNCTIONALITIES OF MOTION DETECTOR</a:t>
            </a:r>
            <a:r>
              <a:rPr lang="en-US" sz="4000" b="1" dirty="0">
                <a:solidFill>
                  <a:schemeClr val="bg2">
                    <a:lumMod val="50000"/>
                  </a:schemeClr>
                </a:solidFill>
              </a:rPr>
              <a:t> :-</a:t>
            </a:r>
          </a:p>
          <a:p>
            <a:pPr marL="0" indent="0" algn="ctr">
              <a:buNone/>
            </a:pPr>
            <a:endParaRPr lang="en-US" sz="4000" b="1" dirty="0">
              <a:solidFill>
                <a:schemeClr val="bg2">
                  <a:lumMod val="50000"/>
                </a:schemeClr>
              </a:solidFill>
            </a:endParaRPr>
          </a:p>
          <a:p>
            <a:r>
              <a:rPr lang="en-US" sz="2400" dirty="0">
                <a:solidFill>
                  <a:schemeClr val="bg2">
                    <a:lumMod val="50000"/>
                  </a:schemeClr>
                </a:solidFill>
              </a:rPr>
              <a:t>Save energy by using motion sensor lighting in unoccupied spaces.</a:t>
            </a:r>
          </a:p>
          <a:p>
            <a:r>
              <a:rPr lang="en-US" sz="2400" dirty="0">
                <a:solidFill>
                  <a:schemeClr val="bg2">
                    <a:lumMod val="50000"/>
                  </a:schemeClr>
                </a:solidFill>
              </a:rPr>
              <a:t>They are one of most common and most useful alarm sensors, providing convenience, safety and helping to conserve resources.</a:t>
            </a:r>
          </a:p>
          <a:p>
            <a:r>
              <a:rPr lang="en-US" sz="2400" dirty="0">
                <a:solidFill>
                  <a:schemeClr val="bg2">
                    <a:lumMod val="50000"/>
                  </a:schemeClr>
                </a:solidFill>
              </a:rPr>
              <a:t>Motion detection is a software algorithm designed to detect moving objects in a specific area and create an alert.</a:t>
            </a:r>
          </a:p>
          <a:p>
            <a:endParaRPr lang="en-US" sz="2400" dirty="0">
              <a:solidFill>
                <a:schemeClr val="bg2">
                  <a:lumMod val="50000"/>
                </a:schemeClr>
              </a:solidFill>
            </a:endParaRPr>
          </a:p>
        </p:txBody>
      </p:sp>
    </p:spTree>
    <p:extLst>
      <p:ext uri="{BB962C8B-B14F-4D97-AF65-F5344CB8AC3E}">
        <p14:creationId xmlns:p14="http://schemas.microsoft.com/office/powerpoint/2010/main" val="505630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509DA3-D28B-4384-9618-DC74AC8D33E0}"/>
              </a:ext>
            </a:extLst>
          </p:cNvPr>
          <p:cNvSpPr>
            <a:spLocks noGrp="1"/>
          </p:cNvSpPr>
          <p:nvPr>
            <p:ph type="ctrTitle"/>
          </p:nvPr>
        </p:nvSpPr>
        <p:spPr>
          <a:xfrm>
            <a:off x="684211" y="-548573"/>
            <a:ext cx="10879307" cy="2971801"/>
          </a:xfrm>
        </p:spPr>
        <p:txBody>
          <a:bodyPr/>
          <a:lstStyle/>
          <a:p>
            <a:pPr algn="ctr"/>
            <a:r>
              <a:rPr lang="en-US" b="1" u="sng" dirty="0">
                <a:solidFill>
                  <a:schemeClr val="bg2">
                    <a:lumMod val="50000"/>
                  </a:schemeClr>
                </a:solidFill>
              </a:rPr>
              <a:t>SOFTWARE USED IN MOTION DETECTOR</a:t>
            </a:r>
            <a:r>
              <a:rPr lang="en-US" b="1" dirty="0">
                <a:solidFill>
                  <a:schemeClr val="bg2">
                    <a:lumMod val="50000"/>
                  </a:schemeClr>
                </a:solidFill>
              </a:rPr>
              <a:t> :-</a:t>
            </a:r>
          </a:p>
        </p:txBody>
      </p:sp>
      <p:sp>
        <p:nvSpPr>
          <p:cNvPr id="5" name="Subtitle 4">
            <a:extLst>
              <a:ext uri="{FF2B5EF4-FFF2-40B4-BE49-F238E27FC236}">
                <a16:creationId xmlns:a16="http://schemas.microsoft.com/office/drawing/2014/main" id="{34AFF4F3-B8A5-4150-B420-1FEBD88150AD}"/>
              </a:ext>
            </a:extLst>
          </p:cNvPr>
          <p:cNvSpPr>
            <a:spLocks noGrp="1"/>
          </p:cNvSpPr>
          <p:nvPr>
            <p:ph type="subTitle" idx="1"/>
          </p:nvPr>
        </p:nvSpPr>
        <p:spPr>
          <a:xfrm>
            <a:off x="684211" y="2799994"/>
            <a:ext cx="11041147" cy="3786923"/>
          </a:xfrm>
        </p:spPr>
        <p:txBody>
          <a:bodyPr>
            <a:normAutofit/>
          </a:bodyPr>
          <a:lstStyle/>
          <a:p>
            <a:pPr marL="342900" indent="-342900">
              <a:buFont typeface="Wingdings" panose="05000000000000000000" pitchFamily="2" charset="2"/>
              <a:buChar char="ü"/>
            </a:pPr>
            <a:r>
              <a:rPr lang="en-US" dirty="0">
                <a:solidFill>
                  <a:schemeClr val="bg2">
                    <a:lumMod val="50000"/>
                  </a:schemeClr>
                </a:solidFill>
              </a:rPr>
              <a:t>Python 3.8</a:t>
            </a:r>
          </a:p>
          <a:p>
            <a:pPr marL="342900" indent="-342900">
              <a:buFont typeface="Wingdings" panose="05000000000000000000" pitchFamily="2" charset="2"/>
              <a:buChar char="ü"/>
            </a:pPr>
            <a:r>
              <a:rPr lang="en-US" dirty="0">
                <a:solidFill>
                  <a:schemeClr val="bg2">
                    <a:lumMod val="50000"/>
                  </a:schemeClr>
                </a:solidFill>
              </a:rPr>
              <a:t>PyCharm IDE</a:t>
            </a:r>
          </a:p>
          <a:p>
            <a:pPr marL="342900" indent="-342900">
              <a:buFont typeface="Wingdings" panose="05000000000000000000" pitchFamily="2" charset="2"/>
              <a:buChar char="ü"/>
            </a:pPr>
            <a:r>
              <a:rPr lang="en-US" dirty="0">
                <a:solidFill>
                  <a:schemeClr val="bg2">
                    <a:lumMod val="50000"/>
                  </a:schemeClr>
                </a:solidFill>
              </a:rPr>
              <a:t>cv2 python module for AI recognition</a:t>
            </a:r>
          </a:p>
          <a:p>
            <a:pPr marL="342900" indent="-342900">
              <a:buFont typeface="Wingdings" panose="05000000000000000000" pitchFamily="2" charset="2"/>
              <a:buChar char="ü"/>
            </a:pPr>
            <a:r>
              <a:rPr lang="en-US" dirty="0">
                <a:solidFill>
                  <a:schemeClr val="bg2">
                    <a:lumMod val="50000"/>
                  </a:schemeClr>
                </a:solidFill>
              </a:rPr>
              <a:t>Datetime python module for showing date and time of detection.</a:t>
            </a:r>
          </a:p>
          <a:p>
            <a:pPr marL="342900" indent="-342900">
              <a:buFont typeface="Wingdings" panose="05000000000000000000" pitchFamily="2" charset="2"/>
              <a:buChar char="ü"/>
            </a:pPr>
            <a:r>
              <a:rPr lang="en-US" dirty="0">
                <a:solidFill>
                  <a:schemeClr val="bg2">
                    <a:lumMod val="50000"/>
                  </a:schemeClr>
                </a:solidFill>
              </a:rPr>
              <a:t>OS python module for speaking purposes.</a:t>
            </a:r>
          </a:p>
          <a:p>
            <a:pPr marL="342900" indent="-342900">
              <a:buFont typeface="Wingdings" panose="05000000000000000000" pitchFamily="2" charset="2"/>
              <a:buChar char="ü"/>
            </a:pPr>
            <a:r>
              <a:rPr lang="en-US" dirty="0">
                <a:solidFill>
                  <a:schemeClr val="bg2">
                    <a:lumMod val="50000"/>
                  </a:schemeClr>
                </a:solidFill>
              </a:rPr>
              <a:t>Pandas python module to make a .csv file to save the time of detection.</a:t>
            </a:r>
          </a:p>
          <a:p>
            <a:pPr marL="342900" indent="-342900">
              <a:buFont typeface="Wingdings" panose="05000000000000000000" pitchFamily="2" charset="2"/>
              <a:buChar char="ü"/>
            </a:pPr>
            <a:r>
              <a:rPr lang="en-US" b="0" i="0" dirty="0">
                <a:solidFill>
                  <a:srgbClr val="202124"/>
                </a:solidFill>
                <a:effectLst/>
                <a:latin typeface="+mj-lt"/>
                <a:cs typeface="GothicE" panose="00000400000000000000" pitchFamily="2" charset="0"/>
              </a:rPr>
              <a:t>Haarcascade Face </a:t>
            </a:r>
            <a:r>
              <a:rPr lang="en-US" b="0" i="0" dirty="0">
                <a:solidFill>
                  <a:srgbClr val="202124"/>
                </a:solidFill>
                <a:effectLst/>
                <a:latin typeface="Century Gothic (Body)"/>
                <a:cs typeface="GothicE" panose="00000400000000000000" pitchFamily="2" charset="0"/>
              </a:rPr>
              <a:t>Detection</a:t>
            </a:r>
            <a:r>
              <a:rPr lang="en-US" b="0" i="0" dirty="0">
                <a:solidFill>
                  <a:srgbClr val="202124"/>
                </a:solidFill>
                <a:effectLst/>
                <a:latin typeface="+mj-lt"/>
                <a:cs typeface="GothicE" panose="00000400000000000000" pitchFamily="2" charset="0"/>
              </a:rPr>
              <a:t> Algorithm </a:t>
            </a:r>
            <a:endParaRPr lang="en-US" dirty="0">
              <a:solidFill>
                <a:schemeClr val="bg2">
                  <a:lumMod val="50000"/>
                </a:schemeClr>
              </a:solidFill>
              <a:latin typeface="+mj-lt"/>
              <a:cs typeface="GothicE" panose="00000400000000000000" pitchFamily="2" charset="0"/>
            </a:endParaRPr>
          </a:p>
        </p:txBody>
      </p:sp>
    </p:spTree>
    <p:extLst>
      <p:ext uri="{BB962C8B-B14F-4D97-AF65-F5344CB8AC3E}">
        <p14:creationId xmlns:p14="http://schemas.microsoft.com/office/powerpoint/2010/main" val="2563527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84CEFF-E180-4299-B0AE-96DBEB2DECB1}"/>
              </a:ext>
            </a:extLst>
          </p:cNvPr>
          <p:cNvSpPr txBox="1">
            <a:spLocks/>
          </p:cNvSpPr>
          <p:nvPr/>
        </p:nvSpPr>
        <p:spPr>
          <a:xfrm>
            <a:off x="684212" y="570385"/>
            <a:ext cx="8001000" cy="929937"/>
          </a:xfrm>
          <a:prstGeom prst="rect">
            <a:avLst/>
          </a:prstGeom>
          <a:effectLst/>
        </p:spPr>
        <p:txBody>
          <a:bodyPr vert="horz" lIns="91440" tIns="45720" rIns="91440" bIns="45720" rtlCol="0" anchor="ctr">
            <a:normAutofit fontScale="97500" lnSpcReduction="1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6000" b="1" u="sng">
                <a:solidFill>
                  <a:schemeClr val="bg2">
                    <a:lumMod val="50000"/>
                  </a:schemeClr>
                </a:solidFill>
                <a:latin typeface="Open Sans"/>
              </a:rPr>
              <a:t>STEPS</a:t>
            </a:r>
            <a:r>
              <a:rPr lang="en-US" sz="6000" b="1">
                <a:solidFill>
                  <a:schemeClr val="bg2">
                    <a:lumMod val="50000"/>
                  </a:schemeClr>
                </a:solidFill>
                <a:latin typeface="Open Sans"/>
              </a:rPr>
              <a:t> :-</a:t>
            </a:r>
            <a:endParaRPr lang="en-US" sz="6000" b="1" dirty="0">
              <a:solidFill>
                <a:schemeClr val="bg2">
                  <a:lumMod val="50000"/>
                </a:schemeClr>
              </a:solidFill>
              <a:latin typeface="Open Sans"/>
            </a:endParaRPr>
          </a:p>
        </p:txBody>
      </p:sp>
      <p:sp>
        <p:nvSpPr>
          <p:cNvPr id="5" name="Subtitle 4">
            <a:extLst>
              <a:ext uri="{FF2B5EF4-FFF2-40B4-BE49-F238E27FC236}">
                <a16:creationId xmlns:a16="http://schemas.microsoft.com/office/drawing/2014/main" id="{430C1FA8-604B-4A77-A8C6-117845A7858C}"/>
              </a:ext>
            </a:extLst>
          </p:cNvPr>
          <p:cNvSpPr txBox="1">
            <a:spLocks/>
          </p:cNvSpPr>
          <p:nvPr/>
        </p:nvSpPr>
        <p:spPr>
          <a:xfrm>
            <a:off x="684212" y="1891561"/>
            <a:ext cx="10361416" cy="4401917"/>
          </a:xfrm>
          <a:prstGeom prst="rect">
            <a:avLst/>
          </a:prstGeom>
        </p:spPr>
        <p:txBody>
          <a:bodyPr vert="horz" lIns="91440" tIns="45720" rIns="91440" bIns="45720" rtlCol="0" anchor="ctr">
            <a:normAutofit fontScale="925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342900" indent="-342900">
              <a:buFont typeface="Wingdings" pitchFamily="2" charset="2"/>
              <a:buChar char="§"/>
            </a:pPr>
            <a:r>
              <a:rPr lang="en-US">
                <a:solidFill>
                  <a:schemeClr val="bg2">
                    <a:lumMod val="50000"/>
                  </a:schemeClr>
                </a:solidFill>
              </a:rPr>
              <a:t>Importing python modules.</a:t>
            </a:r>
          </a:p>
          <a:p>
            <a:pPr marL="342900" indent="-342900">
              <a:buFont typeface="Wingdings" pitchFamily="2" charset="2"/>
              <a:buChar char="§"/>
            </a:pPr>
            <a:r>
              <a:rPr lang="en-US">
                <a:solidFill>
                  <a:schemeClr val="bg2">
                    <a:lumMod val="50000"/>
                  </a:schemeClr>
                </a:solidFill>
              </a:rPr>
              <a:t>Declaring variables.</a:t>
            </a:r>
          </a:p>
          <a:p>
            <a:pPr marL="342900" indent="-342900">
              <a:buFont typeface="Wingdings" pitchFamily="2" charset="2"/>
              <a:buChar char="§"/>
            </a:pPr>
            <a:r>
              <a:rPr lang="en-US">
                <a:solidFill>
                  <a:schemeClr val="bg2">
                    <a:lumMod val="50000"/>
                  </a:schemeClr>
                </a:solidFill>
              </a:rPr>
              <a:t>Capturing my webcam of my device.</a:t>
            </a:r>
          </a:p>
          <a:p>
            <a:pPr marL="342900" indent="-342900">
              <a:buFont typeface="Wingdings" pitchFamily="2" charset="2"/>
              <a:buChar char="§"/>
            </a:pPr>
            <a:r>
              <a:rPr lang="en-US">
                <a:solidFill>
                  <a:schemeClr val="bg2">
                    <a:lumMod val="50000"/>
                  </a:schemeClr>
                </a:solidFill>
              </a:rPr>
              <a:t>Running a while look until pressed ‘q’.</a:t>
            </a:r>
          </a:p>
          <a:p>
            <a:pPr marL="342900" indent="-342900">
              <a:buFont typeface="Wingdings" pitchFamily="2" charset="2"/>
              <a:buChar char="§"/>
            </a:pPr>
            <a:r>
              <a:rPr lang="en-US">
                <a:solidFill>
                  <a:schemeClr val="bg2">
                    <a:lumMod val="50000"/>
                  </a:schemeClr>
                </a:solidFill>
              </a:rPr>
              <a:t>Starting to color correct the video feed.</a:t>
            </a:r>
          </a:p>
          <a:p>
            <a:pPr marL="342900" indent="-342900">
              <a:buFont typeface="Wingdings" pitchFamily="2" charset="2"/>
              <a:buChar char="§"/>
            </a:pPr>
            <a:r>
              <a:rPr lang="en-US">
                <a:solidFill>
                  <a:schemeClr val="bg2">
                    <a:lumMod val="50000"/>
                  </a:schemeClr>
                </a:solidFill>
              </a:rPr>
              <a:t>Taking data from the video feed.</a:t>
            </a:r>
          </a:p>
          <a:p>
            <a:pPr marL="342900" indent="-342900">
              <a:buFont typeface="Wingdings" pitchFamily="2" charset="2"/>
              <a:buChar char="§"/>
            </a:pPr>
            <a:r>
              <a:rPr lang="en-US">
                <a:solidFill>
                  <a:schemeClr val="bg2">
                    <a:lumMod val="50000"/>
                  </a:schemeClr>
                </a:solidFill>
              </a:rPr>
              <a:t>Checking for the area where the motion is detected.</a:t>
            </a:r>
          </a:p>
          <a:p>
            <a:pPr marL="342900" indent="-342900">
              <a:buFont typeface="Wingdings" pitchFamily="2" charset="2"/>
              <a:buChar char="§"/>
            </a:pPr>
            <a:r>
              <a:rPr lang="en-US">
                <a:solidFill>
                  <a:schemeClr val="bg2">
                    <a:lumMod val="50000"/>
                  </a:schemeClr>
                </a:solidFill>
              </a:rPr>
              <a:t>Creating the rectangle for detection.</a:t>
            </a:r>
          </a:p>
          <a:p>
            <a:pPr marL="342900" indent="-342900">
              <a:buFont typeface="Wingdings" pitchFamily="2" charset="2"/>
              <a:buChar char="§"/>
            </a:pPr>
            <a:r>
              <a:rPr lang="en-US">
                <a:solidFill>
                  <a:schemeClr val="bg2">
                    <a:lumMod val="50000"/>
                  </a:schemeClr>
                </a:solidFill>
              </a:rPr>
              <a:t>Making “Motion Detected” sound on detection.</a:t>
            </a:r>
          </a:p>
          <a:p>
            <a:pPr marL="342900" indent="-342900">
              <a:buFont typeface="Wingdings" pitchFamily="2" charset="2"/>
              <a:buChar char="§"/>
            </a:pPr>
            <a:r>
              <a:rPr lang="en-US">
                <a:solidFill>
                  <a:schemeClr val="bg2">
                    <a:lumMod val="50000"/>
                  </a:schemeClr>
                </a:solidFill>
              </a:rPr>
              <a:t>Appending the detection list to pandas.</a:t>
            </a:r>
          </a:p>
          <a:p>
            <a:pPr marL="342900" indent="-342900">
              <a:buFont typeface="Wingdings" pitchFamily="2" charset="2"/>
              <a:buChar char="§"/>
            </a:pPr>
            <a:r>
              <a:rPr lang="en-US">
                <a:solidFill>
                  <a:schemeClr val="bg2">
                    <a:lumMod val="50000"/>
                  </a:schemeClr>
                </a:solidFill>
              </a:rPr>
              <a:t>Displaying all the windows.</a:t>
            </a:r>
          </a:p>
          <a:p>
            <a:pPr marL="342900" indent="-342900">
              <a:buFont typeface="Wingdings" pitchFamily="2" charset="2"/>
              <a:buChar char="§"/>
            </a:pPr>
            <a:r>
              <a:rPr lang="en-US">
                <a:solidFill>
                  <a:schemeClr val="bg2">
                    <a:lumMod val="50000"/>
                  </a:schemeClr>
                </a:solidFill>
              </a:rPr>
              <a:t>Creating the .csv file by using pandas.</a:t>
            </a:r>
            <a:endParaRPr lang="en-US" dirty="0">
              <a:solidFill>
                <a:schemeClr val="bg2">
                  <a:lumMod val="50000"/>
                </a:schemeClr>
              </a:solidFill>
            </a:endParaRPr>
          </a:p>
        </p:txBody>
      </p:sp>
    </p:spTree>
    <p:extLst>
      <p:ext uri="{BB962C8B-B14F-4D97-AF65-F5344CB8AC3E}">
        <p14:creationId xmlns:p14="http://schemas.microsoft.com/office/powerpoint/2010/main" val="195747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0A363D-9EA3-4C3B-8164-7F9608BB63B8}"/>
              </a:ext>
            </a:extLst>
          </p:cNvPr>
          <p:cNvSpPr>
            <a:spLocks noGrp="1"/>
          </p:cNvSpPr>
          <p:nvPr>
            <p:ph type="ctrTitle"/>
          </p:nvPr>
        </p:nvSpPr>
        <p:spPr>
          <a:xfrm>
            <a:off x="684211" y="685800"/>
            <a:ext cx="10031137" cy="654728"/>
          </a:xfrm>
        </p:spPr>
        <p:txBody>
          <a:bodyPr>
            <a:normAutofit fontScale="90000"/>
          </a:bodyPr>
          <a:lstStyle/>
          <a:p>
            <a:pPr algn="ctr"/>
            <a:r>
              <a:rPr lang="en-US" sz="6000" b="1" u="sng" dirty="0">
                <a:solidFill>
                  <a:schemeClr val="bg2">
                    <a:lumMod val="50000"/>
                  </a:schemeClr>
                </a:solidFill>
                <a:latin typeface="Open Sans"/>
              </a:rPr>
              <a:t>IMPORTANCE</a:t>
            </a:r>
            <a:r>
              <a:rPr lang="en-US" sz="6000" b="1" dirty="0">
                <a:solidFill>
                  <a:schemeClr val="bg2">
                    <a:lumMod val="50000"/>
                  </a:schemeClr>
                </a:solidFill>
                <a:latin typeface="Open Sans"/>
              </a:rPr>
              <a:t> :-</a:t>
            </a:r>
          </a:p>
        </p:txBody>
      </p:sp>
      <p:sp>
        <p:nvSpPr>
          <p:cNvPr id="5" name="Subtitle 4">
            <a:extLst>
              <a:ext uri="{FF2B5EF4-FFF2-40B4-BE49-F238E27FC236}">
                <a16:creationId xmlns:a16="http://schemas.microsoft.com/office/drawing/2014/main" id="{7018C7FD-0EEF-439A-8EE7-3A170A48E2FB}"/>
              </a:ext>
            </a:extLst>
          </p:cNvPr>
          <p:cNvSpPr>
            <a:spLocks noGrp="1"/>
          </p:cNvSpPr>
          <p:nvPr>
            <p:ph type="subTitle" idx="1"/>
          </p:nvPr>
        </p:nvSpPr>
        <p:spPr>
          <a:xfrm>
            <a:off x="443883" y="1544715"/>
            <a:ext cx="6641129" cy="4246486"/>
          </a:xfrm>
        </p:spPr>
        <p:txBody>
          <a:bodyPr>
            <a:normAutofit fontScale="85000" lnSpcReduction="10000"/>
          </a:bodyPr>
          <a:lstStyle/>
          <a:p>
            <a:pPr marL="457200" indent="-457200" algn="just">
              <a:buFont typeface="Wingdings" panose="05000000000000000000" pitchFamily="2" charset="2"/>
              <a:buChar char="Ø"/>
            </a:pPr>
            <a:r>
              <a:rPr lang="en-US" sz="2400" b="0" i="0" dirty="0">
                <a:solidFill>
                  <a:schemeClr val="bg2">
                    <a:lumMod val="50000"/>
                  </a:schemeClr>
                </a:solidFill>
                <a:effectLst/>
                <a:latin typeface="Open Sans"/>
              </a:rPr>
              <a:t>Essentially, a motion detection software is a computer program that allows you to be in control of your surveillance work. With the software, it is possible to turn an average webcam on computer or other strategically positioned into surveillance cameras with motion detection abilities.</a:t>
            </a:r>
          </a:p>
          <a:p>
            <a:pPr marL="457200" indent="-457200" algn="just">
              <a:buFont typeface="Wingdings" panose="05000000000000000000" pitchFamily="2" charset="2"/>
              <a:buChar char="Ø"/>
            </a:pPr>
            <a:r>
              <a:rPr lang="en-US" sz="2400" b="0" i="0" dirty="0">
                <a:solidFill>
                  <a:schemeClr val="bg2">
                    <a:lumMod val="50000"/>
                  </a:schemeClr>
                </a:solidFill>
                <a:effectLst/>
                <a:latin typeface="Open Sans"/>
              </a:rPr>
              <a:t>The tool is light and monitors the surrounding of your computer through the built-in camera as well as any other camera that may be connected to the computer.</a:t>
            </a:r>
            <a:endParaRPr lang="en-US" sz="2800" dirty="0">
              <a:solidFill>
                <a:schemeClr val="bg2">
                  <a:lumMod val="50000"/>
                </a:schemeClr>
              </a:solidFill>
            </a:endParaRPr>
          </a:p>
        </p:txBody>
      </p:sp>
    </p:spTree>
    <p:extLst>
      <p:ext uri="{BB962C8B-B14F-4D97-AF65-F5344CB8AC3E}">
        <p14:creationId xmlns:p14="http://schemas.microsoft.com/office/powerpoint/2010/main" val="37818065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142</TotalTime>
  <Words>331</Words>
  <Application>Microsoft Office PowerPoint</Application>
  <PresentationFormat>Widescreen</PresentationFormat>
  <Paragraphs>42</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Algerian</vt:lpstr>
      <vt:lpstr>Arial</vt:lpstr>
      <vt:lpstr>Bradley Hand</vt:lpstr>
      <vt:lpstr>Century Gothic (Body)</vt:lpstr>
      <vt:lpstr>Open Sans</vt:lpstr>
      <vt:lpstr>Tw Cen MT</vt:lpstr>
      <vt:lpstr>Wingdings</vt:lpstr>
      <vt:lpstr>Circuit</vt:lpstr>
      <vt:lpstr>PROJECT on AI</vt:lpstr>
      <vt:lpstr>PowerPoint Presentation</vt:lpstr>
      <vt:lpstr>PowerPoint Presentation</vt:lpstr>
      <vt:lpstr>PowerPoint Presentation</vt:lpstr>
      <vt:lpstr>PowerPoint Presentation</vt:lpstr>
      <vt:lpstr>SOFTWARE USED IN MOTION DETECTOR :-</vt:lpstr>
      <vt:lpstr>PowerPoint Presentation</vt:lpstr>
      <vt:lpstr>IMPORTANCE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Hardik Sharma</dc:creator>
  <cp:lastModifiedBy>Hardik Sharma</cp:lastModifiedBy>
  <cp:revision>17</cp:revision>
  <dcterms:created xsi:type="dcterms:W3CDTF">2020-12-08T06:47:22Z</dcterms:created>
  <dcterms:modified xsi:type="dcterms:W3CDTF">2021-01-10T16:20:31Z</dcterms:modified>
</cp:coreProperties>
</file>

<file path=docProps/thumbnail.jpeg>
</file>